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446" y="4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25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282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14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95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479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74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231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49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409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122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72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E5853E-E153-4829-B0A4-09A119BB6F8E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2140F1-5A9F-4E55-8847-0480DF8A90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43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FFFDEB-E85E-069D-DA26-134A30A30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12801600" cy="2255519"/>
          </a:xfrm>
          <a:solidFill>
            <a:srgbClr val="92D050"/>
          </a:solidFill>
        </p:spPr>
        <p:txBody>
          <a:bodyPr anchor="ctr">
            <a:normAutofit/>
          </a:bodyPr>
          <a:lstStyle/>
          <a:p>
            <a:r>
              <a:rPr lang="ja-JP" altLang="en-US" sz="4200" b="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市民総合体育館 </a:t>
            </a:r>
            <a:r>
              <a:rPr lang="ja-JP" altLang="en-US" sz="9600" b="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駐車場のご案内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23B4CB9-269D-8B98-30E5-429BE1AB0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054" y="2618125"/>
            <a:ext cx="6400800" cy="6491340"/>
          </a:xfrm>
        </p:spPr>
        <p:txBody>
          <a:bodyPr>
            <a:normAutofit/>
          </a:bodyPr>
          <a:lstStyle/>
          <a:p>
            <a:pPr algn="l"/>
            <a:r>
              <a:rPr lang="en-US" altLang="ja-JP" sz="7560" b="1" dirty="0">
                <a:solidFill>
                  <a:srgbClr val="FF0000"/>
                </a:solidFill>
              </a:rPr>
              <a:t>2</a:t>
            </a:r>
            <a:r>
              <a:rPr lang="ja-JP" altLang="en-US" sz="5040" b="1" dirty="0">
                <a:solidFill>
                  <a:srgbClr val="FF0000"/>
                </a:solidFill>
              </a:rPr>
              <a:t>月</a:t>
            </a:r>
            <a:r>
              <a:rPr lang="en-US" altLang="ja-JP" sz="7560" b="1" dirty="0">
                <a:solidFill>
                  <a:srgbClr val="FF0000"/>
                </a:solidFill>
              </a:rPr>
              <a:t>17</a:t>
            </a:r>
            <a:r>
              <a:rPr lang="ja-JP" altLang="en-US" sz="5040" b="1" dirty="0">
                <a:solidFill>
                  <a:srgbClr val="FF0000"/>
                </a:solidFill>
              </a:rPr>
              <a:t>日（火）</a:t>
            </a:r>
            <a:br>
              <a:rPr lang="en-US" altLang="ja-JP" sz="5040" b="1" dirty="0">
                <a:solidFill>
                  <a:srgbClr val="FF0000"/>
                </a:solidFill>
              </a:rPr>
            </a:br>
            <a:r>
              <a:rPr lang="en-US" altLang="ja-JP" sz="7560" b="1" dirty="0">
                <a:solidFill>
                  <a:srgbClr val="FF0000"/>
                </a:solidFill>
              </a:rPr>
              <a:t>2</a:t>
            </a:r>
            <a:r>
              <a:rPr lang="ja-JP" altLang="en-US" sz="5040" b="1" dirty="0">
                <a:solidFill>
                  <a:srgbClr val="FF0000"/>
                </a:solidFill>
              </a:rPr>
              <a:t>月</a:t>
            </a:r>
            <a:r>
              <a:rPr lang="en-US" altLang="ja-JP" sz="7560" b="1" dirty="0">
                <a:solidFill>
                  <a:srgbClr val="FF0000"/>
                </a:solidFill>
              </a:rPr>
              <a:t>18</a:t>
            </a:r>
            <a:r>
              <a:rPr lang="ja-JP" altLang="en-US" sz="5040" b="1" dirty="0">
                <a:solidFill>
                  <a:srgbClr val="FF0000"/>
                </a:solidFill>
              </a:rPr>
              <a:t>日（水）</a:t>
            </a:r>
            <a:r>
              <a:rPr lang="ja-JP" altLang="en-US" b="1" dirty="0">
                <a:solidFill>
                  <a:srgbClr val="FF0000"/>
                </a:solidFill>
              </a:rPr>
              <a:t>は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pPr algn="l"/>
            <a:r>
              <a:rPr lang="ja-JP" altLang="en-US" sz="3200" dirty="0"/>
              <a:t>市民総合体育館で工事を行うため、体育館の東側駐車場が使用できません。</a:t>
            </a:r>
            <a:endParaRPr lang="en-US" altLang="ja-JP" sz="3200" dirty="0"/>
          </a:p>
          <a:p>
            <a:pPr algn="l"/>
            <a:r>
              <a:rPr kumimoji="1" lang="ja-JP" altLang="en-US" sz="3200" dirty="0"/>
              <a:t>上記日程のみ「市民文化会館キラリ☆ふじみ駐車場（計３５</a:t>
            </a:r>
            <a:r>
              <a:rPr lang="ja-JP" altLang="en-US" sz="3200" dirty="0"/>
              <a:t>台</a:t>
            </a:r>
            <a:r>
              <a:rPr kumimoji="1" lang="ja-JP" altLang="en-US" sz="3200" dirty="0"/>
              <a:t>） 」に駐車可能です。</a:t>
            </a:r>
            <a:endParaRPr kumimoji="1" lang="en-US" altLang="ja-JP" sz="3200" dirty="0"/>
          </a:p>
          <a:p>
            <a:pPr algn="l"/>
            <a:r>
              <a:rPr lang="en-US" altLang="ja-JP" sz="3200" dirty="0"/>
              <a:t>※</a:t>
            </a:r>
            <a:r>
              <a:rPr kumimoji="1" lang="ja-JP" altLang="en-US" sz="3200" dirty="0"/>
              <a:t>表示がある箇所のみ駐車可能となります。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6340839-34B5-16AA-59ED-B767F15DF2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5746" y="3403160"/>
            <a:ext cx="6400800" cy="555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138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</TotalTime>
  <Words>70</Words>
  <Application>Microsoft Office PowerPoint</Application>
  <PresentationFormat>A3 297x420 mm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UD デジタル 教科書体 N</vt:lpstr>
      <vt:lpstr>Arial</vt:lpstr>
      <vt:lpstr>Office テーマ</vt:lpstr>
      <vt:lpstr>市民総合体育館 駐車場のご案内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佐藤　慶和</dc:creator>
  <cp:lastModifiedBy>佐藤　慶和</cp:lastModifiedBy>
  <cp:revision>10</cp:revision>
  <cp:lastPrinted>2026-02-06T08:07:19Z</cp:lastPrinted>
  <dcterms:created xsi:type="dcterms:W3CDTF">2026-02-06T01:21:25Z</dcterms:created>
  <dcterms:modified xsi:type="dcterms:W3CDTF">2026-02-06T08:07:43Z</dcterms:modified>
</cp:coreProperties>
</file>